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8" r:id="rId5"/>
  </p:sldMasterIdLst>
  <p:notesMasterIdLst>
    <p:notesMasterId r:id="rId11"/>
  </p:notesMasterIdLst>
  <p:sldIdLst>
    <p:sldId id="256" r:id="rId6"/>
    <p:sldId id="258" r:id="rId7"/>
    <p:sldId id="298" r:id="rId8"/>
    <p:sldId id="259" r:id="rId9"/>
    <p:sldId id="26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AB6CE-DE71-4316-831F-A08DB7F9B170}" v="22" dt="2022-03-08T11:17:49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305AB6CE-DE71-4316-831F-A08DB7F9B170}"/>
    <pc:docChg chg="undo custSel addSld delSld modSld sldOrd">
      <pc:chgData name="Pascalle Cup" userId="abbe84a0-611b-406e-b251-e8b4b71c069a" providerId="ADAL" clId="{305AB6CE-DE71-4316-831F-A08DB7F9B170}" dt="2022-03-08T12:18:20.450" v="2126" actId="20577"/>
      <pc:docMkLst>
        <pc:docMk/>
      </pc:docMkLst>
      <pc:sldChg chg="addSp modSp mod setBg addAnim">
        <pc:chgData name="Pascalle Cup" userId="abbe84a0-611b-406e-b251-e8b4b71c069a" providerId="ADAL" clId="{305AB6CE-DE71-4316-831F-A08DB7F9B170}" dt="2022-03-01T15:29:15.132" v="20"/>
        <pc:sldMkLst>
          <pc:docMk/>
          <pc:sldMk cId="857216145" sldId="256"/>
        </pc:sldMkLst>
        <pc:spChg chg="mod">
          <ac:chgData name="Pascalle Cup" userId="abbe84a0-611b-406e-b251-e8b4b71c069a" providerId="ADAL" clId="{305AB6CE-DE71-4316-831F-A08DB7F9B170}" dt="2022-03-01T15:29:15.131" v="18" actId="26606"/>
          <ac:spMkLst>
            <pc:docMk/>
            <pc:sldMk cId="857216145" sldId="256"/>
            <ac:spMk id="2" creationId="{807A1522-B8DA-410F-8C44-915F2A45D9F2}"/>
          </ac:spMkLst>
        </pc:spChg>
        <pc:spChg chg="mod">
          <ac:chgData name="Pascalle Cup" userId="abbe84a0-611b-406e-b251-e8b4b71c069a" providerId="ADAL" clId="{305AB6CE-DE71-4316-831F-A08DB7F9B170}" dt="2022-03-01T15:29:15.131" v="18" actId="26606"/>
          <ac:spMkLst>
            <pc:docMk/>
            <pc:sldMk cId="857216145" sldId="256"/>
            <ac:spMk id="3" creationId="{EA0F2C79-232C-4A82-85B1-3FBB0143F2A3}"/>
          </ac:spMkLst>
        </pc:spChg>
        <pc:spChg chg="add">
          <ac:chgData name="Pascalle Cup" userId="abbe84a0-611b-406e-b251-e8b4b71c069a" providerId="ADAL" clId="{305AB6CE-DE71-4316-831F-A08DB7F9B170}" dt="2022-03-01T15:29:15.131" v="18" actId="26606"/>
          <ac:spMkLst>
            <pc:docMk/>
            <pc:sldMk cId="857216145" sldId="256"/>
            <ac:spMk id="8" creationId="{C7D023E4-8DE1-436E-9847-ED6A4B4B04FD}"/>
          </ac:spMkLst>
        </pc:spChg>
        <pc:grpChg chg="add">
          <ac:chgData name="Pascalle Cup" userId="abbe84a0-611b-406e-b251-e8b4b71c069a" providerId="ADAL" clId="{305AB6CE-DE71-4316-831F-A08DB7F9B170}" dt="2022-03-01T15:29:15.131" v="18" actId="26606"/>
          <ac:grpSpMkLst>
            <pc:docMk/>
            <pc:sldMk cId="857216145" sldId="256"/>
            <ac:grpSpMk id="10" creationId="{1FEC590B-3306-47E9-BD67-97F3F76169A4}"/>
          </ac:grpSpMkLst>
        </pc:grpChg>
        <pc:grpChg chg="add">
          <ac:chgData name="Pascalle Cup" userId="abbe84a0-611b-406e-b251-e8b4b71c069a" providerId="ADAL" clId="{305AB6CE-DE71-4316-831F-A08DB7F9B170}" dt="2022-03-01T15:29:15.131" v="18" actId="26606"/>
          <ac:grpSpMkLst>
            <pc:docMk/>
            <pc:sldMk cId="857216145" sldId="256"/>
            <ac:grpSpMk id="14" creationId="{A47AAF5E-1692-48C9-98FB-6432BF0BC4F7}"/>
          </ac:grpSpMkLst>
        </pc:grpChg>
      </pc:sldChg>
      <pc:sldChg chg="delSp modSp del mod">
        <pc:chgData name="Pascalle Cup" userId="abbe84a0-611b-406e-b251-e8b4b71c069a" providerId="ADAL" clId="{305AB6CE-DE71-4316-831F-A08DB7F9B170}" dt="2022-03-01T15:30:29.908" v="44" actId="47"/>
        <pc:sldMkLst>
          <pc:docMk/>
          <pc:sldMk cId="1386214419" sldId="257"/>
        </pc:sldMkLst>
        <pc:spChg chg="del mod">
          <ac:chgData name="Pascalle Cup" userId="abbe84a0-611b-406e-b251-e8b4b71c069a" providerId="ADAL" clId="{305AB6CE-DE71-4316-831F-A08DB7F9B170}" dt="2022-03-01T15:30:05.568" v="30" actId="21"/>
          <ac:spMkLst>
            <pc:docMk/>
            <pc:sldMk cId="1386214419" sldId="257"/>
            <ac:spMk id="4" creationId="{6AAC5168-6C18-440A-8FAC-731198257047}"/>
          </ac:spMkLst>
        </pc:spChg>
        <pc:graphicFrameChg chg="del mod">
          <ac:chgData name="Pascalle Cup" userId="abbe84a0-611b-406e-b251-e8b4b71c069a" providerId="ADAL" clId="{305AB6CE-DE71-4316-831F-A08DB7F9B170}" dt="2022-03-01T15:29:56.891" v="27" actId="21"/>
          <ac:graphicFrameMkLst>
            <pc:docMk/>
            <pc:sldMk cId="1386214419" sldId="257"/>
            <ac:graphicFrameMk id="3" creationId="{87202A24-3158-46FE-B594-190C529D9FA2}"/>
          </ac:graphicFrameMkLst>
        </pc:graphicFrameChg>
      </pc:sldChg>
      <pc:sldChg chg="addSp delSp modSp new mod">
        <pc:chgData name="Pascalle Cup" userId="abbe84a0-611b-406e-b251-e8b4b71c069a" providerId="ADAL" clId="{305AB6CE-DE71-4316-831F-A08DB7F9B170}" dt="2022-03-08T11:18:59.441" v="2124" actId="404"/>
        <pc:sldMkLst>
          <pc:docMk/>
          <pc:sldMk cId="1968122816" sldId="259"/>
        </pc:sldMkLst>
        <pc:spChg chg="del">
          <ac:chgData name="Pascalle Cup" userId="abbe84a0-611b-406e-b251-e8b4b71c069a" providerId="ADAL" clId="{305AB6CE-DE71-4316-831F-A08DB7F9B170}" dt="2022-03-01T15:29:39.906" v="22" actId="478"/>
          <ac:spMkLst>
            <pc:docMk/>
            <pc:sldMk cId="1968122816" sldId="259"/>
            <ac:spMk id="2" creationId="{8F4056DC-4521-4422-A42D-39FAD1EFD2A1}"/>
          </ac:spMkLst>
        </pc:spChg>
        <pc:spChg chg="del">
          <ac:chgData name="Pascalle Cup" userId="abbe84a0-611b-406e-b251-e8b4b71c069a" providerId="ADAL" clId="{305AB6CE-DE71-4316-831F-A08DB7F9B170}" dt="2022-03-01T15:29:42.089" v="23" actId="478"/>
          <ac:spMkLst>
            <pc:docMk/>
            <pc:sldMk cId="1968122816" sldId="259"/>
            <ac:spMk id="3" creationId="{673BA429-A90F-41D8-BFD2-D12B8E33566D}"/>
          </ac:spMkLst>
        </pc:spChg>
        <pc:spChg chg="add mod">
          <ac:chgData name="Pascalle Cup" userId="abbe84a0-611b-406e-b251-e8b4b71c069a" providerId="ADAL" clId="{305AB6CE-DE71-4316-831F-A08DB7F9B170}" dt="2022-03-08T11:17:58.849" v="2105" actId="1076"/>
          <ac:spMkLst>
            <pc:docMk/>
            <pc:sldMk cId="1968122816" sldId="259"/>
            <ac:spMk id="3" creationId="{8CDB2117-C242-401D-BCBB-7697D6FED3C4}"/>
          </ac:spMkLst>
        </pc:spChg>
        <pc:spChg chg="add mod">
          <ac:chgData name="Pascalle Cup" userId="abbe84a0-611b-406e-b251-e8b4b71c069a" providerId="ADAL" clId="{305AB6CE-DE71-4316-831F-A08DB7F9B170}" dt="2022-03-08T11:18:07.719" v="2108" actId="1076"/>
          <ac:spMkLst>
            <pc:docMk/>
            <pc:sldMk cId="1968122816" sldId="259"/>
            <ac:spMk id="5" creationId="{05F7B361-B137-4DE5-99DA-1B8D12917D0D}"/>
          </ac:spMkLst>
        </pc:spChg>
        <pc:graphicFrameChg chg="add mod modGraphic">
          <ac:chgData name="Pascalle Cup" userId="abbe84a0-611b-406e-b251-e8b4b71c069a" providerId="ADAL" clId="{305AB6CE-DE71-4316-831F-A08DB7F9B170}" dt="2022-03-08T11:18:59.441" v="2124" actId="404"/>
          <ac:graphicFrameMkLst>
            <pc:docMk/>
            <pc:sldMk cId="1968122816" sldId="259"/>
            <ac:graphicFrameMk id="2" creationId="{E41CA01E-5174-4CD5-9693-9CB27082CC32}"/>
          </ac:graphicFrameMkLst>
        </pc:graphicFrameChg>
        <pc:graphicFrameChg chg="add del mod modGraphic">
          <ac:chgData name="Pascalle Cup" userId="abbe84a0-611b-406e-b251-e8b4b71c069a" providerId="ADAL" clId="{305AB6CE-DE71-4316-831F-A08DB7F9B170}" dt="2022-03-08T11:17:23.125" v="2082" actId="478"/>
          <ac:graphicFrameMkLst>
            <pc:docMk/>
            <pc:sldMk cId="1968122816" sldId="259"/>
            <ac:graphicFrameMk id="4" creationId="{862CAEF1-DCE0-4F62-8356-169682C1A0BE}"/>
          </ac:graphicFrameMkLst>
        </pc:graphicFrameChg>
      </pc:sldChg>
      <pc:sldChg chg="addSp modSp add del mod">
        <pc:chgData name="Pascalle Cup" userId="abbe84a0-611b-406e-b251-e8b4b71c069a" providerId="ADAL" clId="{305AB6CE-DE71-4316-831F-A08DB7F9B170}" dt="2022-03-01T15:43:53.907" v="175" actId="47"/>
        <pc:sldMkLst>
          <pc:docMk/>
          <pc:sldMk cId="1512548122" sldId="260"/>
        </pc:sldMkLst>
        <pc:spChg chg="add mod">
          <ac:chgData name="Pascalle Cup" userId="abbe84a0-611b-406e-b251-e8b4b71c069a" providerId="ADAL" clId="{305AB6CE-DE71-4316-831F-A08DB7F9B170}" dt="2022-03-01T15:41:23.403" v="173" actId="20577"/>
          <ac:spMkLst>
            <pc:docMk/>
            <pc:sldMk cId="1512548122" sldId="260"/>
            <ac:spMk id="2" creationId="{575D4C50-F688-464D-8721-9E425AD71036}"/>
          </ac:spMkLst>
        </pc:spChg>
      </pc:sldChg>
      <pc:sldChg chg="addSp delSp modSp add del mod">
        <pc:chgData name="Pascalle Cup" userId="abbe84a0-611b-406e-b251-e8b4b71c069a" providerId="ADAL" clId="{305AB6CE-DE71-4316-831F-A08DB7F9B170}" dt="2022-03-08T11:14:41.865" v="2081" actId="2696"/>
        <pc:sldMkLst>
          <pc:docMk/>
          <pc:sldMk cId="363390001" sldId="261"/>
        </pc:sldMkLst>
        <pc:spChg chg="add mod">
          <ac:chgData name="Pascalle Cup" userId="abbe84a0-611b-406e-b251-e8b4b71c069a" providerId="ADAL" clId="{305AB6CE-DE71-4316-831F-A08DB7F9B170}" dt="2022-03-01T15:38:04.814" v="112" actId="404"/>
          <ac:spMkLst>
            <pc:docMk/>
            <pc:sldMk cId="363390001" sldId="261"/>
            <ac:spMk id="3" creationId="{5BB14742-43EA-45BD-A9F0-DA9AB502F9DA}"/>
          </ac:spMkLst>
        </pc:spChg>
        <pc:spChg chg="add del mod">
          <ac:chgData name="Pascalle Cup" userId="abbe84a0-611b-406e-b251-e8b4b71c069a" providerId="ADAL" clId="{305AB6CE-DE71-4316-831F-A08DB7F9B170}" dt="2022-03-01T15:47:09.626" v="231" actId="478"/>
          <ac:spMkLst>
            <pc:docMk/>
            <pc:sldMk cId="363390001" sldId="261"/>
            <ac:spMk id="6" creationId="{60B53D6A-35C9-43F1-9AA5-811EBC99275C}"/>
          </ac:spMkLst>
        </pc:spChg>
        <pc:picChg chg="add mod modCrop">
          <ac:chgData name="Pascalle Cup" userId="abbe84a0-611b-406e-b251-e8b4b71c069a" providerId="ADAL" clId="{305AB6CE-DE71-4316-831F-A08DB7F9B170}" dt="2022-03-01T15:38:57.102" v="121" actId="1076"/>
          <ac:picMkLst>
            <pc:docMk/>
            <pc:sldMk cId="363390001" sldId="261"/>
            <ac:picMk id="5" creationId="{88C69868-9D7F-445C-B457-63D1B81FA4E7}"/>
          </ac:picMkLst>
        </pc:picChg>
      </pc:sldChg>
      <pc:sldChg chg="addSp delSp modSp add mod">
        <pc:chgData name="Pascalle Cup" userId="abbe84a0-611b-406e-b251-e8b4b71c069a" providerId="ADAL" clId="{305AB6CE-DE71-4316-831F-A08DB7F9B170}" dt="2022-03-01T15:37:57.397" v="109" actId="1076"/>
        <pc:sldMkLst>
          <pc:docMk/>
          <pc:sldMk cId="2169947040" sldId="262"/>
        </pc:sldMkLst>
        <pc:spChg chg="add mod">
          <ac:chgData name="Pascalle Cup" userId="abbe84a0-611b-406e-b251-e8b4b71c069a" providerId="ADAL" clId="{305AB6CE-DE71-4316-831F-A08DB7F9B170}" dt="2022-03-01T15:37:57.397" v="109" actId="1076"/>
          <ac:spMkLst>
            <pc:docMk/>
            <pc:sldMk cId="2169947040" sldId="262"/>
            <ac:spMk id="3" creationId="{62A2DD6C-8CD1-4548-B21F-182C8E5BAD5D}"/>
          </ac:spMkLst>
        </pc:spChg>
        <pc:spChg chg="add mod">
          <ac:chgData name="Pascalle Cup" userId="abbe84a0-611b-406e-b251-e8b4b71c069a" providerId="ADAL" clId="{305AB6CE-DE71-4316-831F-A08DB7F9B170}" dt="2022-03-01T15:36:31.518" v="84" actId="1076"/>
          <ac:spMkLst>
            <pc:docMk/>
            <pc:sldMk cId="2169947040" sldId="262"/>
            <ac:spMk id="8" creationId="{23B86A03-5670-439E-B5DD-F64056E599F3}"/>
          </ac:spMkLst>
        </pc:spChg>
        <pc:picChg chg="add mod modCrop">
          <ac:chgData name="Pascalle Cup" userId="abbe84a0-611b-406e-b251-e8b4b71c069a" providerId="ADAL" clId="{305AB6CE-DE71-4316-831F-A08DB7F9B170}" dt="2022-03-01T15:36:23.615" v="83" actId="1076"/>
          <ac:picMkLst>
            <pc:docMk/>
            <pc:sldMk cId="2169947040" sldId="262"/>
            <ac:picMk id="5" creationId="{EC9ADD26-ECE9-4D93-B78B-AAD8F6972259}"/>
          </ac:picMkLst>
        </pc:picChg>
        <pc:picChg chg="add del">
          <ac:chgData name="Pascalle Cup" userId="abbe84a0-611b-406e-b251-e8b4b71c069a" providerId="ADAL" clId="{305AB6CE-DE71-4316-831F-A08DB7F9B170}" dt="2022-03-01T15:35:14.721" v="65" actId="22"/>
          <ac:picMkLst>
            <pc:docMk/>
            <pc:sldMk cId="2169947040" sldId="262"/>
            <ac:picMk id="7" creationId="{0B0F0E66-A3F3-4C22-AB5D-661F2EDB49D3}"/>
          </ac:picMkLst>
        </pc:picChg>
      </pc:sldChg>
      <pc:sldChg chg="modSp del mod">
        <pc:chgData name="Pascalle Cup" userId="abbe84a0-611b-406e-b251-e8b4b71c069a" providerId="ADAL" clId="{305AB6CE-DE71-4316-831F-A08DB7F9B170}" dt="2022-03-01T15:50:02.236" v="316" actId="47"/>
        <pc:sldMkLst>
          <pc:docMk/>
          <pc:sldMk cId="0" sldId="263"/>
        </pc:sldMkLst>
        <pc:spChg chg="mod">
          <ac:chgData name="Pascalle Cup" userId="abbe84a0-611b-406e-b251-e8b4b71c069a" providerId="ADAL" clId="{305AB6CE-DE71-4316-831F-A08DB7F9B170}" dt="2022-03-01T15:45:31.503" v="195" actId="1076"/>
          <ac:spMkLst>
            <pc:docMk/>
            <pc:sldMk cId="0" sldId="263"/>
            <ac:spMk id="2" creationId="{24C19E22-A66F-4246-8990-07F4386F76A5}"/>
          </ac:spMkLst>
        </pc:spChg>
        <pc:spChg chg="mod">
          <ac:chgData name="Pascalle Cup" userId="abbe84a0-611b-406e-b251-e8b4b71c069a" providerId="ADAL" clId="{305AB6CE-DE71-4316-831F-A08DB7F9B170}" dt="2022-03-01T15:46:35.783" v="214" actId="1076"/>
          <ac:spMkLst>
            <pc:docMk/>
            <pc:sldMk cId="0" sldId="263"/>
            <ac:spMk id="5" creationId="{6E4F6A97-B159-FE47-9319-D792736F7935}"/>
          </ac:spMkLst>
        </pc:spChg>
      </pc:sldChg>
      <pc:sldChg chg="modSp del mod">
        <pc:chgData name="Pascalle Cup" userId="abbe84a0-611b-406e-b251-e8b4b71c069a" providerId="ADAL" clId="{305AB6CE-DE71-4316-831F-A08DB7F9B170}" dt="2022-03-01T15:53:50.159" v="967" actId="47"/>
        <pc:sldMkLst>
          <pc:docMk/>
          <pc:sldMk cId="587647103" sldId="285"/>
        </pc:sldMkLst>
        <pc:spChg chg="mod">
          <ac:chgData name="Pascalle Cup" userId="abbe84a0-611b-406e-b251-e8b4b71c069a" providerId="ADAL" clId="{305AB6CE-DE71-4316-831F-A08DB7F9B170}" dt="2022-03-01T15:44:47.409" v="184" actId="2711"/>
          <ac:spMkLst>
            <pc:docMk/>
            <pc:sldMk cId="587647103" sldId="285"/>
            <ac:spMk id="117" creationId="{00000000-0000-0000-0000-000000000000}"/>
          </ac:spMkLst>
        </pc:spChg>
        <pc:spChg chg="mod">
          <ac:chgData name="Pascalle Cup" userId="abbe84a0-611b-406e-b251-e8b4b71c069a" providerId="ADAL" clId="{305AB6CE-DE71-4316-831F-A08DB7F9B170}" dt="2022-03-01T15:47:52.694" v="271" actId="5793"/>
          <ac:spMkLst>
            <pc:docMk/>
            <pc:sldMk cId="587647103" sldId="285"/>
            <ac:spMk id="118" creationId="{00000000-0000-0000-0000-000000000000}"/>
          </ac:spMkLst>
        </pc:spChg>
      </pc:sldChg>
      <pc:sldChg chg="addSp delSp modSp new del mod">
        <pc:chgData name="Pascalle Cup" userId="abbe84a0-611b-406e-b251-e8b4b71c069a" providerId="ADAL" clId="{305AB6CE-DE71-4316-831F-A08DB7F9B170}" dt="2022-03-01T15:50:03.096" v="317" actId="47"/>
        <pc:sldMkLst>
          <pc:docMk/>
          <pc:sldMk cId="3637514246" sldId="286"/>
        </pc:sldMkLst>
        <pc:spChg chg="del">
          <ac:chgData name="Pascalle Cup" userId="abbe84a0-611b-406e-b251-e8b4b71c069a" providerId="ADAL" clId="{305AB6CE-DE71-4316-831F-A08DB7F9B170}" dt="2022-03-01T15:45:24.492" v="192" actId="478"/>
          <ac:spMkLst>
            <pc:docMk/>
            <pc:sldMk cId="3637514246" sldId="286"/>
            <ac:spMk id="2" creationId="{70192693-CA43-4A5D-BE4A-AB667DCA0E93}"/>
          </ac:spMkLst>
        </pc:spChg>
        <pc:spChg chg="del">
          <ac:chgData name="Pascalle Cup" userId="abbe84a0-611b-406e-b251-e8b4b71c069a" providerId="ADAL" clId="{305AB6CE-DE71-4316-831F-A08DB7F9B170}" dt="2022-03-01T15:45:25.423" v="193" actId="478"/>
          <ac:spMkLst>
            <pc:docMk/>
            <pc:sldMk cId="3637514246" sldId="286"/>
            <ac:spMk id="3" creationId="{9681F6B7-A131-4DBD-A74C-FF396799B39B}"/>
          </ac:spMkLst>
        </pc:spChg>
        <pc:spChg chg="add mod">
          <ac:chgData name="Pascalle Cup" userId="abbe84a0-611b-406e-b251-e8b4b71c069a" providerId="ADAL" clId="{305AB6CE-DE71-4316-831F-A08DB7F9B170}" dt="2022-03-01T15:46:04.324" v="211" actId="403"/>
          <ac:spMkLst>
            <pc:docMk/>
            <pc:sldMk cId="3637514246" sldId="286"/>
            <ac:spMk id="5" creationId="{BA2B0149-EDC0-41A7-BA2B-B34EBB7925B9}"/>
          </ac:spMkLst>
        </pc:spChg>
      </pc:sldChg>
      <pc:sldChg chg="addSp delSp modSp new del mod ord modAnim">
        <pc:chgData name="Pascalle Cup" userId="abbe84a0-611b-406e-b251-e8b4b71c069a" providerId="ADAL" clId="{305AB6CE-DE71-4316-831F-A08DB7F9B170}" dt="2022-03-08T11:14:41.865" v="2081" actId="2696"/>
        <pc:sldMkLst>
          <pc:docMk/>
          <pc:sldMk cId="1691421425" sldId="287"/>
        </pc:sldMkLst>
        <pc:spChg chg="mod">
          <ac:chgData name="Pascalle Cup" userId="abbe84a0-611b-406e-b251-e8b4b71c069a" providerId="ADAL" clId="{305AB6CE-DE71-4316-831F-A08DB7F9B170}" dt="2022-03-01T15:56:41.600" v="1164" actId="20577"/>
          <ac:spMkLst>
            <pc:docMk/>
            <pc:sldMk cId="1691421425" sldId="287"/>
            <ac:spMk id="2" creationId="{D4C4FF96-C115-42EF-8067-F7A5163C772F}"/>
          </ac:spMkLst>
        </pc:spChg>
        <pc:spChg chg="mod">
          <ac:chgData name="Pascalle Cup" userId="abbe84a0-611b-406e-b251-e8b4b71c069a" providerId="ADAL" clId="{305AB6CE-DE71-4316-831F-A08DB7F9B170}" dt="2022-03-01T16:03:18.697" v="1225" actId="20577"/>
          <ac:spMkLst>
            <pc:docMk/>
            <pc:sldMk cId="1691421425" sldId="287"/>
            <ac:spMk id="3" creationId="{C72AFE1C-D129-4D87-A0EF-A433F84740B4}"/>
          </ac:spMkLst>
        </pc:spChg>
        <pc:spChg chg="add mod">
          <ac:chgData name="Pascalle Cup" userId="abbe84a0-611b-406e-b251-e8b4b71c069a" providerId="ADAL" clId="{305AB6CE-DE71-4316-831F-A08DB7F9B170}" dt="2022-03-08T10:53:35.937" v="1876" actId="20577"/>
          <ac:spMkLst>
            <pc:docMk/>
            <pc:sldMk cId="1691421425" sldId="287"/>
            <ac:spMk id="5" creationId="{298D24EE-9FF0-451B-99F8-7FD0CABF998A}"/>
          </ac:spMkLst>
        </pc:spChg>
        <pc:spChg chg="add mod">
          <ac:chgData name="Pascalle Cup" userId="abbe84a0-611b-406e-b251-e8b4b71c069a" providerId="ADAL" clId="{305AB6CE-DE71-4316-831F-A08DB7F9B170}" dt="2022-03-01T16:03:31.650" v="1228" actId="403"/>
          <ac:spMkLst>
            <pc:docMk/>
            <pc:sldMk cId="1691421425" sldId="287"/>
            <ac:spMk id="7" creationId="{F2D44A8B-D0C2-4FFF-9D0E-3B935603A924}"/>
          </ac:spMkLst>
        </pc:spChg>
        <pc:spChg chg="add del mod">
          <ac:chgData name="Pascalle Cup" userId="abbe84a0-611b-406e-b251-e8b4b71c069a" providerId="ADAL" clId="{305AB6CE-DE71-4316-831F-A08DB7F9B170}" dt="2022-03-01T16:01:16.578" v="1194" actId="21"/>
          <ac:spMkLst>
            <pc:docMk/>
            <pc:sldMk cId="1691421425" sldId="287"/>
            <ac:spMk id="9" creationId="{75F7883E-1B6E-45CE-B589-0E143B3177E7}"/>
          </ac:spMkLst>
        </pc:spChg>
      </pc:sldChg>
      <pc:sldChg chg="modSp del mod">
        <pc:chgData name="Pascalle Cup" userId="abbe84a0-611b-406e-b251-e8b4b71c069a" providerId="ADAL" clId="{305AB6CE-DE71-4316-831F-A08DB7F9B170}" dt="2022-03-08T11:14:41.865" v="2081" actId="2696"/>
        <pc:sldMkLst>
          <pc:docMk/>
          <pc:sldMk cId="0" sldId="288"/>
        </pc:sldMkLst>
        <pc:spChg chg="mod">
          <ac:chgData name="Pascalle Cup" userId="abbe84a0-611b-406e-b251-e8b4b71c069a" providerId="ADAL" clId="{305AB6CE-DE71-4316-831F-A08DB7F9B170}" dt="2022-03-01T16:05:04.237" v="1283" actId="20577"/>
          <ac:spMkLst>
            <pc:docMk/>
            <pc:sldMk cId="0" sldId="288"/>
            <ac:spMk id="123" creationId="{00000000-0000-0000-0000-000000000000}"/>
          </ac:spMkLst>
        </pc:spChg>
        <pc:picChg chg="mod">
          <ac:chgData name="Pascalle Cup" userId="abbe84a0-611b-406e-b251-e8b4b71c069a" providerId="ADAL" clId="{305AB6CE-DE71-4316-831F-A08DB7F9B170}" dt="2022-03-01T16:05:07.750" v="1284" actId="1076"/>
          <ac:picMkLst>
            <pc:docMk/>
            <pc:sldMk cId="0" sldId="288"/>
            <ac:picMk id="4102" creationId="{4D900710-E8C0-4A11-9CE9-BE0D358B919B}"/>
          </ac:picMkLst>
        </pc:picChg>
      </pc:sldChg>
      <pc:sldChg chg="modSp del mod">
        <pc:chgData name="Pascalle Cup" userId="abbe84a0-611b-406e-b251-e8b4b71c069a" providerId="ADAL" clId="{305AB6CE-DE71-4316-831F-A08DB7F9B170}" dt="2022-03-08T11:14:41.865" v="2081" actId="2696"/>
        <pc:sldMkLst>
          <pc:docMk/>
          <pc:sldMk cId="0" sldId="289"/>
        </pc:sldMkLst>
        <pc:spChg chg="mod">
          <ac:chgData name="Pascalle Cup" userId="abbe84a0-611b-406e-b251-e8b4b71c069a" providerId="ADAL" clId="{305AB6CE-DE71-4316-831F-A08DB7F9B170}" dt="2022-03-01T16:14:40.544" v="1399" actId="6549"/>
          <ac:spMkLst>
            <pc:docMk/>
            <pc:sldMk cId="0" sldId="289"/>
            <ac:spMk id="5" creationId="{6E4F6A97-B159-FE47-9319-D792736F7935}"/>
          </ac:spMkLst>
        </pc:spChg>
      </pc:sldChg>
      <pc:sldChg chg="del">
        <pc:chgData name="Pascalle Cup" userId="abbe84a0-611b-406e-b251-e8b4b71c069a" providerId="ADAL" clId="{305AB6CE-DE71-4316-831F-A08DB7F9B170}" dt="2022-03-08T11:14:41.865" v="2081" actId="2696"/>
        <pc:sldMkLst>
          <pc:docMk/>
          <pc:sldMk cId="2156784331" sldId="293"/>
        </pc:sldMkLst>
      </pc:sldChg>
      <pc:sldChg chg="modSp del mod">
        <pc:chgData name="Pascalle Cup" userId="abbe84a0-611b-406e-b251-e8b4b71c069a" providerId="ADAL" clId="{305AB6CE-DE71-4316-831F-A08DB7F9B170}" dt="2022-03-08T11:14:41.865" v="2081" actId="2696"/>
        <pc:sldMkLst>
          <pc:docMk/>
          <pc:sldMk cId="2748558025" sldId="294"/>
        </pc:sldMkLst>
        <pc:spChg chg="mod">
          <ac:chgData name="Pascalle Cup" userId="abbe84a0-611b-406e-b251-e8b4b71c069a" providerId="ADAL" clId="{305AB6CE-DE71-4316-831F-A08DB7F9B170}" dt="2022-03-01T16:15:19.753" v="1402" actId="207"/>
          <ac:spMkLst>
            <pc:docMk/>
            <pc:sldMk cId="2748558025" sldId="294"/>
            <ac:spMk id="117" creationId="{00000000-0000-0000-0000-000000000000}"/>
          </ac:spMkLst>
        </pc:spChg>
        <pc:spChg chg="mod">
          <ac:chgData name="Pascalle Cup" userId="abbe84a0-611b-406e-b251-e8b4b71c069a" providerId="ADAL" clId="{305AB6CE-DE71-4316-831F-A08DB7F9B170}" dt="2022-03-01T16:06:21.433" v="1398" actId="313"/>
          <ac:spMkLst>
            <pc:docMk/>
            <pc:sldMk cId="2748558025" sldId="294"/>
            <ac:spMk id="118" creationId="{00000000-0000-0000-0000-000000000000}"/>
          </ac:spMkLst>
        </pc:spChg>
      </pc:sldChg>
      <pc:sldChg chg="addSp delSp modSp new del mod modAnim">
        <pc:chgData name="Pascalle Cup" userId="abbe84a0-611b-406e-b251-e8b4b71c069a" providerId="ADAL" clId="{305AB6CE-DE71-4316-831F-A08DB7F9B170}" dt="2022-03-08T11:14:41.865" v="2081" actId="2696"/>
        <pc:sldMkLst>
          <pc:docMk/>
          <pc:sldMk cId="3446167713" sldId="295"/>
        </pc:sldMkLst>
        <pc:spChg chg="del">
          <ac:chgData name="Pascalle Cup" userId="abbe84a0-611b-406e-b251-e8b4b71c069a" providerId="ADAL" clId="{305AB6CE-DE71-4316-831F-A08DB7F9B170}" dt="2022-03-01T16:01:05.644" v="1190" actId="478"/>
          <ac:spMkLst>
            <pc:docMk/>
            <pc:sldMk cId="3446167713" sldId="295"/>
            <ac:spMk id="2" creationId="{5B2DB65E-954C-4CDE-8176-513E2E36EAD5}"/>
          </ac:spMkLst>
        </pc:spChg>
        <pc:spChg chg="del">
          <ac:chgData name="Pascalle Cup" userId="abbe84a0-611b-406e-b251-e8b4b71c069a" providerId="ADAL" clId="{305AB6CE-DE71-4316-831F-A08DB7F9B170}" dt="2022-03-01T16:01:07.132" v="1191" actId="478"/>
          <ac:spMkLst>
            <pc:docMk/>
            <pc:sldMk cId="3446167713" sldId="295"/>
            <ac:spMk id="3" creationId="{8B09EF38-4A4B-4837-8062-A27787CCF51A}"/>
          </ac:spMkLst>
        </pc:spChg>
        <pc:spChg chg="add mod">
          <ac:chgData name="Pascalle Cup" userId="abbe84a0-611b-406e-b251-e8b4b71c069a" providerId="ADAL" clId="{305AB6CE-DE71-4316-831F-A08DB7F9B170}" dt="2022-03-01T16:03:53.207" v="1231" actId="1076"/>
          <ac:spMkLst>
            <pc:docMk/>
            <pc:sldMk cId="3446167713" sldId="295"/>
            <ac:spMk id="5" creationId="{0FDE5541-D167-46F5-B7D4-ECAD7293DCE8}"/>
          </ac:spMkLst>
        </pc:spChg>
        <pc:spChg chg="add mod">
          <ac:chgData name="Pascalle Cup" userId="abbe84a0-611b-406e-b251-e8b4b71c069a" providerId="ADAL" clId="{305AB6CE-DE71-4316-831F-A08DB7F9B170}" dt="2022-03-01T16:03:55.943" v="1232" actId="1076"/>
          <ac:spMkLst>
            <pc:docMk/>
            <pc:sldMk cId="3446167713" sldId="295"/>
            <ac:spMk id="6" creationId="{CBFEE6AA-8FEB-40B5-BEDA-3F138E2059A0}"/>
          </ac:spMkLst>
        </pc:spChg>
        <pc:spChg chg="add mod">
          <ac:chgData name="Pascalle Cup" userId="abbe84a0-611b-406e-b251-e8b4b71c069a" providerId="ADAL" clId="{305AB6CE-DE71-4316-831F-A08DB7F9B170}" dt="2022-03-01T16:04:08.203" v="1238" actId="113"/>
          <ac:spMkLst>
            <pc:docMk/>
            <pc:sldMk cId="3446167713" sldId="295"/>
            <ac:spMk id="8" creationId="{3DCADB81-A201-45CB-8621-CA4A4178FFE6}"/>
          </ac:spMkLst>
        </pc:spChg>
      </pc:sldChg>
      <pc:sldChg chg="addSp modSp new del mod">
        <pc:chgData name="Pascalle Cup" userId="abbe84a0-611b-406e-b251-e8b4b71c069a" providerId="ADAL" clId="{305AB6CE-DE71-4316-831F-A08DB7F9B170}" dt="2022-03-08T11:14:41.865" v="2081" actId="2696"/>
        <pc:sldMkLst>
          <pc:docMk/>
          <pc:sldMk cId="1638490164" sldId="296"/>
        </pc:sldMkLst>
        <pc:spChg chg="add mod">
          <ac:chgData name="Pascalle Cup" userId="abbe84a0-611b-406e-b251-e8b4b71c069a" providerId="ADAL" clId="{305AB6CE-DE71-4316-831F-A08DB7F9B170}" dt="2022-03-01T16:18:21.512" v="1811" actId="1076"/>
          <ac:spMkLst>
            <pc:docMk/>
            <pc:sldMk cId="1638490164" sldId="296"/>
            <ac:spMk id="3" creationId="{7F31BFF3-0C7D-44F9-999C-8E21532A6424}"/>
          </ac:spMkLst>
        </pc:spChg>
      </pc:sldChg>
      <pc:sldChg chg="addSp modSp new del mod setBg">
        <pc:chgData name="Pascalle Cup" userId="abbe84a0-611b-406e-b251-e8b4b71c069a" providerId="ADAL" clId="{305AB6CE-DE71-4316-831F-A08DB7F9B170}" dt="2022-03-08T11:14:41.865" v="2081" actId="2696"/>
        <pc:sldMkLst>
          <pc:docMk/>
          <pc:sldMk cId="3713247307" sldId="297"/>
        </pc:sldMkLst>
        <pc:spChg chg="mod">
          <ac:chgData name="Pascalle Cup" userId="abbe84a0-611b-406e-b251-e8b4b71c069a" providerId="ADAL" clId="{305AB6CE-DE71-4316-831F-A08DB7F9B170}" dt="2022-03-01T16:19:50.338" v="1874" actId="26606"/>
          <ac:spMkLst>
            <pc:docMk/>
            <pc:sldMk cId="3713247307" sldId="297"/>
            <ac:spMk id="2" creationId="{36003F2F-9F5B-4EA1-9429-769DAB62FF08}"/>
          </ac:spMkLst>
        </pc:spChg>
        <pc:spChg chg="mod">
          <ac:chgData name="Pascalle Cup" userId="abbe84a0-611b-406e-b251-e8b4b71c069a" providerId="ADAL" clId="{305AB6CE-DE71-4316-831F-A08DB7F9B170}" dt="2022-03-01T16:19:50.338" v="1874" actId="26606"/>
          <ac:spMkLst>
            <pc:docMk/>
            <pc:sldMk cId="3713247307" sldId="297"/>
            <ac:spMk id="3" creationId="{477D3BF1-75C1-4788-8ABB-6BFA66ECD021}"/>
          </ac:spMkLst>
        </pc:spChg>
        <pc:spChg chg="add">
          <ac:chgData name="Pascalle Cup" userId="abbe84a0-611b-406e-b251-e8b4b71c069a" providerId="ADAL" clId="{305AB6CE-DE71-4316-831F-A08DB7F9B170}" dt="2022-03-01T16:19:50.338" v="1874" actId="26606"/>
          <ac:spMkLst>
            <pc:docMk/>
            <pc:sldMk cId="3713247307" sldId="297"/>
            <ac:spMk id="9" creationId="{87CC2527-562A-4F69-B487-4371E5B243E7}"/>
          </ac:spMkLst>
        </pc:spChg>
        <pc:picChg chg="add mod">
          <ac:chgData name="Pascalle Cup" userId="abbe84a0-611b-406e-b251-e8b4b71c069a" providerId="ADAL" clId="{305AB6CE-DE71-4316-831F-A08DB7F9B170}" dt="2022-03-01T16:19:52.963" v="1875" actId="27614"/>
          <ac:picMkLst>
            <pc:docMk/>
            <pc:sldMk cId="3713247307" sldId="297"/>
            <ac:picMk id="5" creationId="{ED3A6D42-E04E-4A14-8EC6-018B17A34658}"/>
          </ac:picMkLst>
        </pc:picChg>
        <pc:cxnChg chg="add">
          <ac:chgData name="Pascalle Cup" userId="abbe84a0-611b-406e-b251-e8b4b71c069a" providerId="ADAL" clId="{305AB6CE-DE71-4316-831F-A08DB7F9B170}" dt="2022-03-01T16:19:50.338" v="1874" actId="26606"/>
          <ac:cxnSpMkLst>
            <pc:docMk/>
            <pc:sldMk cId="3713247307" sldId="297"/>
            <ac:cxnSpMk id="11" creationId="{BCDAEC91-5BCE-4B55-9CC0-43EF94CB734B}"/>
          </ac:cxnSpMkLst>
        </pc:cxnChg>
      </pc:sldChg>
      <pc:sldChg chg="addSp modSp new mod ord">
        <pc:chgData name="Pascalle Cup" userId="abbe84a0-611b-406e-b251-e8b4b71c069a" providerId="ADAL" clId="{305AB6CE-DE71-4316-831F-A08DB7F9B170}" dt="2022-03-08T12:18:20.450" v="2126" actId="20577"/>
        <pc:sldMkLst>
          <pc:docMk/>
          <pc:sldMk cId="1119896204" sldId="298"/>
        </pc:sldMkLst>
        <pc:spChg chg="add mod">
          <ac:chgData name="Pascalle Cup" userId="abbe84a0-611b-406e-b251-e8b4b71c069a" providerId="ADAL" clId="{305AB6CE-DE71-4316-831F-A08DB7F9B170}" dt="2022-03-08T12:18:20.450" v="2126" actId="20577"/>
          <ac:spMkLst>
            <pc:docMk/>
            <pc:sldMk cId="1119896204" sldId="298"/>
            <ac:spMk id="3" creationId="{19397B1B-3326-422C-B874-A63062BA1B19}"/>
          </ac:spMkLst>
        </pc:spChg>
        <pc:spChg chg="add mod">
          <ac:chgData name="Pascalle Cup" userId="abbe84a0-611b-406e-b251-e8b4b71c069a" providerId="ADAL" clId="{305AB6CE-DE71-4316-831F-A08DB7F9B170}" dt="2022-03-08T11:11:51.463" v="1990" actId="1076"/>
          <ac:spMkLst>
            <pc:docMk/>
            <pc:sldMk cId="1119896204" sldId="298"/>
            <ac:spMk id="4" creationId="{060A09C9-6292-4D90-AA77-B25038DE661D}"/>
          </ac:spMkLst>
        </pc:spChg>
      </pc:sldChg>
      <pc:sldChg chg="new del">
        <pc:chgData name="Pascalle Cup" userId="abbe84a0-611b-406e-b251-e8b4b71c069a" providerId="ADAL" clId="{305AB6CE-DE71-4316-831F-A08DB7F9B170}" dt="2022-03-08T11:10:36.797" v="1878" actId="680"/>
        <pc:sldMkLst>
          <pc:docMk/>
          <pc:sldMk cId="1686442560" sldId="298"/>
        </pc:sldMkLst>
      </pc:sldChg>
      <pc:sldMasterChg chg="delSldLayout">
        <pc:chgData name="Pascalle Cup" userId="abbe84a0-611b-406e-b251-e8b4b71c069a" providerId="ADAL" clId="{305AB6CE-DE71-4316-831F-A08DB7F9B170}" dt="2022-03-08T11:14:41.865" v="2081" actId="2696"/>
        <pc:sldMasterMkLst>
          <pc:docMk/>
          <pc:sldMasterMk cId="3957163743" sldId="2147483678"/>
        </pc:sldMasterMkLst>
        <pc:sldLayoutChg chg="del">
          <pc:chgData name="Pascalle Cup" userId="abbe84a0-611b-406e-b251-e8b4b71c069a" providerId="ADAL" clId="{305AB6CE-DE71-4316-831F-A08DB7F9B170}" dt="2022-03-08T11:14:41.865" v="2081" actId="2696"/>
          <pc:sldLayoutMkLst>
            <pc:docMk/>
            <pc:sldMasterMk cId="3957163743" sldId="2147483678"/>
            <pc:sldLayoutMk cId="2046994585" sldId="214748368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6C91D-91A7-4622-B177-5C184C2F2779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02CB5-12E1-47FD-8EDB-22BE7794F7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170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F05C1-647F-49BE-93E0-E97F758D6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E41637-0967-4250-860C-D63FA2908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4E445D-3790-448E-A05A-3DDEB110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553AE7-4419-4467-BB67-206FD4842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37B5FB-2C61-4DE8-8B81-B23AE703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96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3A87B-3D2A-4117-A569-1EA9AFCC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45BF349-9FA8-4BC2-8216-F6D8098B7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0A8C8F-CABC-43E2-923D-FD4D7BE21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580D5-AB60-4C8C-9EF7-CAB1C58A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0A63A9-3E8C-4D3F-AA25-A88EF9DF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07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83CDB59-17CD-4FA2-9560-3E2337307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C6F6CA-0848-4D1E-B579-37B5D4FD0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C2A6C9-2BD3-47DA-91D1-0CED6C858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72F6CD-8559-4D8A-AD29-5451F0D58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4D4E11-589E-434A-B52D-44856550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57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82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Leeg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666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665F09-F19F-4540-AC51-733CE462A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31EDA1-FF06-484B-953A-BCA706E2B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818CF8-C34C-4097-9654-3989323A1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BB9B71-AEE6-4956-ADD7-52A58105A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F58F30-0583-4C0A-8296-C0BB866E3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19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33BE6C-2647-4DC9-A734-3F2FC863E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AB5C0A-8D83-4BE8-A834-910C2FD56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E94BE0-8044-4BB8-B333-1C475129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0FE4C8-4537-4D27-AD8E-7DC656D61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A0C65D-EF75-4791-A31C-F77B4D49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99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728B3-03BE-4B80-B549-696D853D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FD898F-440B-495A-B22B-D0F7F5BE7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D39B70-7EBC-4387-AB10-3E8140923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F87779-5554-4C98-AB5D-7F9F1DCA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459F93-005A-4E16-A8DC-214D5BCB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F331116-0A5F-4C57-A0D1-1A42C289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5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250D8-CBE2-41BB-BEC7-7B4527B9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4F90B1-9019-432D-A980-ADC543BC0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FF894C-E8BF-40E8-BB11-9621567C2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0237AFF-59E1-4F61-9B59-1254856AA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4EF7C34-2003-415F-BC7A-F72556642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08CBBA3-81D2-4C11-8932-24B1AA9F3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46E255-532B-4366-805E-3AB7E90F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F1FD00-09D8-4DAB-BBE9-772290AD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55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D6EC6-9FFB-4E3E-B52D-CC4B532D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1B0E998-929F-478C-B8B2-BAA50D46C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B1D508-51A0-45F7-9A1D-5F602025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D6A6E2-C45B-4EA7-AA5B-FEC7F205F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79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50CE304-F5F5-47BC-A5FF-91A1C16D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EA3E205-3044-4C66-A79F-1D1E726A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693E482-C869-4BDD-A866-BD8B1A2C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05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41F82-5CA9-4204-A6C6-EBCF7DC9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4B536C-50A8-44FF-A84F-57A773946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993CB92-8671-49B4-B953-6E1BB8ED9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1AB946-5CE8-4ADF-A797-E699E13E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AAC1DE-F4EC-4B81-B64E-1D09AB23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B9A7375-0C3F-4A7F-AB40-13C9DE3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44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EAF62C-2F12-4CD7-ADDB-D31D1D51D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73E14C2-AFDD-49C6-AEB2-6305E2AC2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218727B-2BB9-4D43-8A3A-FBF036CA0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8F6780-0AAE-4E24-8CE2-80165E33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9E37BD-8027-4F74-B134-0595228B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A30D07-BEB5-4671-8EEA-52BA29098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159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5680205-A79E-4207-8552-E9ADBD600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99F2BE-B6B1-489C-AD85-C0968C1C4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950799-DCE5-48D8-B679-F4D11A3D4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0886E-8A85-4434-8C1D-240EA75A160D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3CD0F1-EA0B-4844-96BD-EB454ABC80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713290-6390-4A68-8A28-987BBA570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25C91-4017-4A94-B30C-E601A6028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7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07A1522-B8DA-410F-8C44-915F2A45D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666351"/>
            <a:ext cx="10558405" cy="3044335"/>
          </a:xfrm>
        </p:spPr>
        <p:txBody>
          <a:bodyPr anchor="b">
            <a:normAutofit/>
          </a:bodyPr>
          <a:lstStyle/>
          <a:p>
            <a:r>
              <a:rPr lang="nl-NL" sz="4800">
                <a:solidFill>
                  <a:schemeClr val="bg1"/>
                </a:solidFill>
              </a:rPr>
              <a:t>Welkom terug! </a:t>
            </a:r>
            <a:br>
              <a:rPr lang="nl-NL" sz="4800">
                <a:solidFill>
                  <a:schemeClr val="bg1"/>
                </a:solidFill>
              </a:rPr>
            </a:br>
            <a:r>
              <a:rPr lang="nl-NL" sz="4800">
                <a:solidFill>
                  <a:schemeClr val="bg1"/>
                </a:solidFill>
              </a:rPr>
              <a:t>IBS les dinsdag 8 maart 2021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0F2C79-232C-4A82-85B1-3FBB0143F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866064"/>
            <a:ext cx="10558405" cy="2234485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Week 4! </a:t>
            </a:r>
          </a:p>
        </p:txBody>
      </p:sp>
    </p:spTree>
    <p:extLst>
      <p:ext uri="{BB962C8B-B14F-4D97-AF65-F5344CB8AC3E}">
        <p14:creationId xmlns:p14="http://schemas.microsoft.com/office/powerpoint/2010/main" val="85721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461481" y="236698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>
                <a:ln>
                  <a:noFill/>
                </a:ln>
                <a:solidFill>
                  <a:srgbClr val="B8A1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IBS De Community Verbonden 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rgbClr val="B8A1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IBS Thema</a:t>
            </a:r>
          </a:p>
          <a:p>
            <a:pPr fontAlgn="base">
              <a:buFont typeface="Wingdings" panose="05000000000000000000" pitchFamily="2" charset="2"/>
              <a:buChar char="q"/>
              <a:defRPr/>
            </a:pPr>
            <a:r>
              <a:rPr lang="nl-NL" sz="1200" dirty="0">
                <a:solidFill>
                  <a:srgbClr val="000000"/>
                </a:solidFill>
                <a:latin typeface="Arial" panose="020B0604020202020204" pitchFamily="34" charset="0"/>
              </a:rPr>
              <a:t>Projectmanagement;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Research;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Communicatie;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Gedragsbeïnvloeding;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Groepsdynamica; 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>
              <a:buFont typeface="Wingdings" panose="05000000000000000000" pitchFamily="2" charset="2"/>
              <a:buChar char="q"/>
              <a:defRPr/>
            </a:pPr>
            <a:r>
              <a:rPr lang="nl-NL" sz="1200" dirty="0">
                <a:solidFill>
                  <a:srgbClr val="000000"/>
                </a:solidFill>
                <a:latin typeface="Arial" panose="020B0604020202020204" pitchFamily="34" charset="0"/>
              </a:rPr>
              <a:t>Samenwerken.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2566539" y="3888207"/>
            <a:ext cx="3822007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Begrippen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Communicatie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Projectfasering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Betrokkenheid vergroten 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0650"/>
              </p:ext>
            </p:extLst>
          </p:nvPr>
        </p:nvGraphicFramePr>
        <p:xfrm>
          <a:off x="1382505" y="609423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1485192" y="3933195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IBS Toetsing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Kennistoets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nl-NL" sz="1200">
                <a:solidFill>
                  <a:srgbClr val="000000"/>
                </a:solidFill>
                <a:latin typeface="Arial" panose="020B0604020202020204" pitchFamily="34" charset="0"/>
              </a:rPr>
              <a:t>Projectverslag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STARR reflectie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pic>
        <p:nvPicPr>
          <p:cNvPr id="3" name="Graphic 2" descr="Badge silhouet">
            <a:extLst>
              <a:ext uri="{FF2B5EF4-FFF2-40B4-BE49-F238E27FC236}">
                <a16:creationId xmlns:a16="http://schemas.microsoft.com/office/drawing/2014/main" id="{9AD9B3E6-49BE-4D27-8248-1EA73E7C08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39008" y="1508082"/>
            <a:ext cx="914400" cy="914400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BCA0E2AA-6B34-4C25-A205-F196F08116EF}"/>
              </a:ext>
            </a:extLst>
          </p:cNvPr>
          <p:cNvSpPr txBox="1"/>
          <p:nvPr/>
        </p:nvSpPr>
        <p:spPr>
          <a:xfrm>
            <a:off x="1382505" y="1872420"/>
            <a:ext cx="1123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Leerjaar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3F0CBFD-C48C-4439-A7A4-D210F1CFC1DE}"/>
              </a:ext>
            </a:extLst>
          </p:cNvPr>
          <p:cNvSpPr txBox="1"/>
          <p:nvPr/>
        </p:nvSpPr>
        <p:spPr>
          <a:xfrm>
            <a:off x="1382505" y="2639440"/>
            <a:ext cx="193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Periode </a:t>
            </a:r>
          </a:p>
        </p:txBody>
      </p:sp>
      <p:pic>
        <p:nvPicPr>
          <p:cNvPr id="15" name="Graphic 14" descr="Badge 3 silhouet">
            <a:extLst>
              <a:ext uri="{FF2B5EF4-FFF2-40B4-BE49-F238E27FC236}">
                <a16:creationId xmlns:a16="http://schemas.microsoft.com/office/drawing/2014/main" id="{62254C60-4AE4-4290-BB00-1F0EE2B788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21974" y="24146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4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9397B1B-3326-422C-B874-A63062BA1B19}"/>
              </a:ext>
            </a:extLst>
          </p:cNvPr>
          <p:cNvSpPr txBox="1"/>
          <p:nvPr/>
        </p:nvSpPr>
        <p:spPr>
          <a:xfrm>
            <a:off x="792645" y="1327560"/>
            <a:ext cx="10319302" cy="4764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Doorkijkje in de week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Creatieve en activerende werkvormen voor de bijeenkomst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Aan de slag: GA MET JE GROEP APART ZITTEN EN: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Checken projectplanning en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-do-lijst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alle input verwerken tot nu toe.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14.15 hier weer verzamelen: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Belangen conflicten en conflicthantering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voor donderdag = theorie van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Killman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Inclusief info over donderdag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60A09C9-6292-4D90-AA77-B25038DE661D}"/>
              </a:ext>
            </a:extLst>
          </p:cNvPr>
          <p:cNvSpPr txBox="1"/>
          <p:nvPr/>
        </p:nvSpPr>
        <p:spPr>
          <a:xfrm>
            <a:off x="792645" y="496956"/>
            <a:ext cx="7822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Planning voor vandaag: </a:t>
            </a:r>
          </a:p>
        </p:txBody>
      </p:sp>
    </p:spTree>
    <p:extLst>
      <p:ext uri="{BB962C8B-B14F-4D97-AF65-F5344CB8AC3E}">
        <p14:creationId xmlns:p14="http://schemas.microsoft.com/office/powerpoint/2010/main" val="111989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05F7B361-B137-4DE5-99DA-1B8D12917D0D}"/>
              </a:ext>
            </a:extLst>
          </p:cNvPr>
          <p:cNvSpPr txBox="1"/>
          <p:nvPr/>
        </p:nvSpPr>
        <p:spPr>
          <a:xfrm>
            <a:off x="1339986" y="641663"/>
            <a:ext cx="1034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		dinsdag 		      woensdag 	            donderdag                   vrijdag 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E41CA01E-5174-4CD5-9693-9CB27082C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697895"/>
              </p:ext>
            </p:extLst>
          </p:nvPr>
        </p:nvGraphicFramePr>
        <p:xfrm>
          <a:off x="2534479" y="1118716"/>
          <a:ext cx="8696737" cy="5648071"/>
        </p:xfrm>
        <a:graphic>
          <a:graphicData uri="http://schemas.openxmlformats.org/drawingml/2006/table">
            <a:tbl>
              <a:tblPr firstRow="1" firstCol="1" bandRow="1"/>
              <a:tblGrid>
                <a:gridCol w="2285999">
                  <a:extLst>
                    <a:ext uri="{9D8B030D-6E8A-4147-A177-3AD203B41FA5}">
                      <a16:colId xmlns:a16="http://schemas.microsoft.com/office/drawing/2014/main" val="1883280471"/>
                    </a:ext>
                  </a:extLst>
                </a:gridCol>
                <a:gridCol w="2156791">
                  <a:extLst>
                    <a:ext uri="{9D8B030D-6E8A-4147-A177-3AD203B41FA5}">
                      <a16:colId xmlns:a16="http://schemas.microsoft.com/office/drawing/2014/main" val="1988645682"/>
                    </a:ext>
                  </a:extLst>
                </a:gridCol>
                <a:gridCol w="2305879">
                  <a:extLst>
                    <a:ext uri="{9D8B030D-6E8A-4147-A177-3AD203B41FA5}">
                      <a16:colId xmlns:a16="http://schemas.microsoft.com/office/drawing/2014/main" val="3741280971"/>
                    </a:ext>
                  </a:extLst>
                </a:gridCol>
                <a:gridCol w="1948068">
                  <a:extLst>
                    <a:ext uri="{9D8B030D-6E8A-4147-A177-3AD203B41FA5}">
                      <a16:colId xmlns:a16="http://schemas.microsoft.com/office/drawing/2014/main" val="945040891"/>
                    </a:ext>
                  </a:extLst>
                </a:gridCol>
              </a:tblGrid>
              <a:tr h="4298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Doorkijkje in de week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Creatieve en activerende werkvormen voor de bijeenkomst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Aan de slag: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Checken projectplanning en </a:t>
                      </a:r>
                      <a:r>
                        <a:rPr lang="nl-N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-do-lijst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alle input verwerken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Belangen conflicten en conflicthantering</a:t>
                      </a: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Input voor morgen. </a:t>
                      </a:r>
                      <a:r>
                        <a:rPr lang="nl-N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Killman</a:t>
                      </a: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Inclusief info over donderdag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755" marR="50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Laatste input voor het maken van </a:t>
                      </a:r>
                      <a:r>
                        <a:rPr lang="nl-NL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draaiboek voor bijeenkomst, criteria ervoor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Zit in beoordelingsformulier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Binden van de doelgroep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Duurzame initiatieven / community ’s creëren is doel. Dus voor de lange termijn: hoe werkt dat, hoe bind je mensen.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(onderdeel uit beoordelingsformulier)</a:t>
                      </a: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Beïnvloedingsprincipes van Cialdini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Aan de slag: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definitief maken draaiboek voor de bijeenkomst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afmaken van communicatieplan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Door docenten ondertussen: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Feedback op communicatieplan voor de bijeenkomst.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bij akkoord doorsturen naar opdrachtgever en feedback vragen!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55" marR="50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Trainingsdag  Communicatie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755" marR="50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1. Input over kwaliteitsbewaking voor proces en product</a:t>
                      </a: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PDCA</a:t>
                      </a: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Zit in beoordelingsformulier.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tijd om eraan te werken.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Opstarten van de werving.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Vandaag en uiterlijk dinsdag alle tools voor de communicatie / werving deelnemers afmaken.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Het projectverslag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Doorlopen van beoordelingsformulier en opbouw verslag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2. Afronden LA 2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755" marR="50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705141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8CDB2117-C242-401D-BCBB-7697D6FED3C4}"/>
              </a:ext>
            </a:extLst>
          </p:cNvPr>
          <p:cNvSpPr txBox="1"/>
          <p:nvPr/>
        </p:nvSpPr>
        <p:spPr>
          <a:xfrm>
            <a:off x="506896" y="533942"/>
            <a:ext cx="1669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196812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2A2DD6C-8CD1-4548-B21F-182C8E5BAD5D}"/>
              </a:ext>
            </a:extLst>
          </p:cNvPr>
          <p:cNvSpPr txBox="1"/>
          <p:nvPr/>
        </p:nvSpPr>
        <p:spPr>
          <a:xfrm>
            <a:off x="696684" y="654643"/>
            <a:ext cx="9775373" cy="993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Terug naar de inhoud: hoe staat het met het onderzoek naar </a:t>
            </a:r>
            <a:r>
              <a:rPr lang="nl-N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betrokken thema’s uit beoordelingsformulier?</a:t>
            </a:r>
            <a:endParaRPr lang="nl-NL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C9ADD26-ECE9-4D93-B78B-AAD8F69722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03" t="42540" r="21696" b="15714"/>
          <a:stretch/>
        </p:blipFill>
        <p:spPr>
          <a:xfrm>
            <a:off x="925285" y="2263380"/>
            <a:ext cx="9024259" cy="3852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23B86A03-5670-439E-B5DD-F64056E599F3}"/>
              </a:ext>
            </a:extLst>
          </p:cNvPr>
          <p:cNvSpPr/>
          <p:nvPr/>
        </p:nvSpPr>
        <p:spPr>
          <a:xfrm>
            <a:off x="2460171" y="2688772"/>
            <a:ext cx="4005943" cy="1241395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99470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3FA0B2-600D-4ED7-B9A1-32E0EB0332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3A9E0B-BA0C-4737-A665-90269598869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B587570-1B9D-4C4E-BDDC-AD00C9500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389</Words>
  <Application>Microsoft Office PowerPoint</Application>
  <PresentationFormat>Breedbeeld</PresentationFormat>
  <Paragraphs>87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1_Kantoorthema</vt:lpstr>
      <vt:lpstr>Welkom terug!  IBS les dinsdag 8 maart 2021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IBS les dinsdag 8 maart 2021</dc:title>
  <dc:creator>Pascalle Cup</dc:creator>
  <cp:lastModifiedBy>Pascalle Cup</cp:lastModifiedBy>
  <cp:revision>1</cp:revision>
  <dcterms:created xsi:type="dcterms:W3CDTF">2022-03-01T15:18:42Z</dcterms:created>
  <dcterms:modified xsi:type="dcterms:W3CDTF">2022-03-08T12:18:24Z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